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タイトル&amp;サブタイトル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本文レベル1…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97" name="スライド番号"/>
          <p:cNvSpPr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3点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イメージ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イメージ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イメージ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スライド番号"/>
          <p:cNvSpPr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2点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イメージ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イメージ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スライド番号"/>
          <p:cNvSpPr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用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ここに引用を入力します。"/>
          <p:cNvSpPr/>
          <p:nvPr>
            <p:ph type="body" sz="quarter" idx="14"/>
          </p:nvPr>
        </p:nvSpPr>
        <p:spPr>
          <a:xfrm>
            <a:off x="673100" y="5321300"/>
            <a:ext cx="11658600" cy="10541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ここに引用を入力します。</a:t>
            </a:r>
          </a:p>
        </p:txBody>
      </p:sp>
      <p:sp>
        <p:nvSpPr>
          <p:cNvPr id="125" name="”"/>
          <p:cNvSpPr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スライド番号"/>
          <p:cNvSpPr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イメージ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スライド番号"/>
          <p:cNvSpPr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（代替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スライド番号"/>
          <p:cNvSpPr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横長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タイトルテキスト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横長、代替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イメージ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タイトルテキスト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2" name="本文レベル1…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33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（中央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タイトルテキスト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1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（中央、代替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縦長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イメージ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タイトルテキスト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58" name="本文レベル1…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9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タイトルテキスト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8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タイトルテキスト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77" name="本文レベル1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8" name="スライド番号"/>
          <p:cNvSpPr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、箇条書き、画像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イメージ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タイトルテキスト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88" name="本文レベル1…"/>
          <p:cNvSpPr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89" name="スライド番号"/>
          <p:cNvSpPr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本文レベル1…"/>
          <p:cNvSpPr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" name="スライド番号"/>
          <p:cNvSpPr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zeplin.io/pricing.html" TargetMode="External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app.zeplin.io/register" TargetMode="External"/><Relationship Id="rId3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zeplin.io/support.html" TargetMode="External"/><Relationship Id="rId3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Zeplinで…"/>
          <p:cNvSpPr/>
          <p:nvPr>
            <p:ph type="ctrTitle"/>
          </p:nvPr>
        </p:nvSpPr>
        <p:spPr>
          <a:xfrm>
            <a:off x="673100" y="2933700"/>
            <a:ext cx="11658600" cy="3886200"/>
          </a:xfrm>
          <a:prstGeom prst="rect">
            <a:avLst/>
          </a:prstGeom>
        </p:spPr>
        <p:txBody>
          <a:bodyPr/>
          <a:lstStyle/>
          <a:p>
            <a:pPr defTabSz="393192">
              <a:defRPr cap="none" spc="178" sz="8944"/>
            </a:pPr>
            <a:r>
              <a:t>Zeplinで</a:t>
            </a:r>
          </a:p>
          <a:p>
            <a:pPr defTabSz="393192">
              <a:defRPr cap="none" spc="178" sz="8944"/>
            </a:pPr>
            <a:r>
              <a:t>効率的にコーディング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Zeplinで使う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cap="none"/>
              <a:t>Zeplin</a:t>
            </a:r>
            <a:r>
              <a:t>で使う</a:t>
            </a:r>
          </a:p>
        </p:txBody>
      </p:sp>
      <p:sp>
        <p:nvSpPr>
          <p:cNvPr id="206" name="使ってみる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使ってみる</a:t>
            </a:r>
          </a:p>
        </p:txBody>
      </p:sp>
      <p:sp>
        <p:nvSpPr>
          <p:cNvPr id="207" name="Zeplinアプリを起動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Zeplinアプリを起動</a:t>
            </a:r>
          </a:p>
        </p:txBody>
      </p:sp>
      <p:grpSp>
        <p:nvGrpSpPr>
          <p:cNvPr id="210" name="グループ"/>
          <p:cNvGrpSpPr/>
          <p:nvPr/>
        </p:nvGrpSpPr>
        <p:grpSpPr>
          <a:xfrm>
            <a:off x="962002" y="3802717"/>
            <a:ext cx="4989833" cy="4083983"/>
            <a:chOff x="0" y="0"/>
            <a:chExt cx="4989831" cy="4083982"/>
          </a:xfrm>
        </p:grpSpPr>
        <p:pic>
          <p:nvPicPr>
            <p:cNvPr id="208" name="スクリーンショット 2017-05-30 2.23.02.png" descr="スクリーンショット 2017-05-30 2.23.0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989832" cy="282091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sp>
          <p:nvSpPr>
            <p:cNvPr id="209" name="先ほど設定したファイルが…"/>
            <p:cNvSpPr/>
            <p:nvPr/>
          </p:nvSpPr>
          <p:spPr>
            <a:xfrm>
              <a:off x="575742" y="3220382"/>
              <a:ext cx="3838348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先ほど設定したファイルが</a:t>
              </a:r>
            </a:p>
            <a:p>
              <a:pPr/>
              <a:r>
                <a:t>追加されている</a:t>
              </a:r>
            </a:p>
          </p:txBody>
        </p:sp>
      </p:grpSp>
      <p:grpSp>
        <p:nvGrpSpPr>
          <p:cNvPr id="213" name="グループ"/>
          <p:cNvGrpSpPr/>
          <p:nvPr/>
        </p:nvGrpSpPr>
        <p:grpSpPr>
          <a:xfrm>
            <a:off x="6893955" y="3802717"/>
            <a:ext cx="5062153" cy="3626783"/>
            <a:chOff x="0" y="0"/>
            <a:chExt cx="5062152" cy="3626782"/>
          </a:xfrm>
        </p:grpSpPr>
        <p:pic>
          <p:nvPicPr>
            <p:cNvPr id="211" name="スクリーンショット 2017-05-30 2.24.13.png" descr="スクリーンショット 2017-05-30 2.24.1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062153" cy="282091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sp>
          <p:nvSpPr>
            <p:cNvPr id="212" name="後は煮るなり焼くなり自由に"/>
            <p:cNvSpPr/>
            <p:nvPr/>
          </p:nvSpPr>
          <p:spPr>
            <a:xfrm>
              <a:off x="505425" y="3220382"/>
              <a:ext cx="40767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後は煮るなり焼くなり自由に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1"/>
      <p:bldP build="whole" bldLvl="1" animBg="1" rev="0" advAuto="0" spid="213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P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>
              <a:defRPr cap="all"/>
            </a:pPr>
            <a:r>
              <a:rPr cap="none"/>
              <a:t>TIPS</a:t>
            </a:r>
          </a:p>
        </p:txBody>
      </p:sp>
      <p:sp>
        <p:nvSpPr>
          <p:cNvPr id="216" name="使ってみる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使ってみる</a:t>
            </a:r>
          </a:p>
        </p:txBody>
      </p:sp>
      <p:sp>
        <p:nvSpPr>
          <p:cNvPr id="217" name="画像のスライス設定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画像のスライス設定</a:t>
            </a:r>
          </a:p>
        </p:txBody>
      </p:sp>
      <p:grpSp>
        <p:nvGrpSpPr>
          <p:cNvPr id="220" name="グループ"/>
          <p:cNvGrpSpPr/>
          <p:nvPr/>
        </p:nvGrpSpPr>
        <p:grpSpPr>
          <a:xfrm>
            <a:off x="986336" y="3441387"/>
            <a:ext cx="4148728" cy="5194613"/>
            <a:chOff x="0" y="0"/>
            <a:chExt cx="4148726" cy="5194612"/>
          </a:xfrm>
        </p:grpSpPr>
        <p:sp>
          <p:nvSpPr>
            <p:cNvPr id="218" name="対象のレイヤーを選んで…"/>
            <p:cNvSpPr/>
            <p:nvPr/>
          </p:nvSpPr>
          <p:spPr>
            <a:xfrm>
              <a:off x="307590" y="4216712"/>
              <a:ext cx="3533547" cy="977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対象のレイヤーを選んで</a:t>
              </a:r>
            </a:p>
            <a:p>
              <a:pPr/>
              <a:r>
                <a:t>Mark as assetをクリック</a:t>
              </a:r>
            </a:p>
          </p:txBody>
        </p:sp>
        <p:pic>
          <p:nvPicPr>
            <p:cNvPr id="219" name="スクリーンショット 2017-05-30 2.29.59.png" descr="スクリーンショット 2017-05-30 2.29.5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148727" cy="378376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</p:grpSp>
      <p:grpSp>
        <p:nvGrpSpPr>
          <p:cNvPr id="223" name="グループ"/>
          <p:cNvGrpSpPr/>
          <p:nvPr/>
        </p:nvGrpSpPr>
        <p:grpSpPr>
          <a:xfrm>
            <a:off x="7113879" y="3354463"/>
            <a:ext cx="5431842" cy="5611737"/>
            <a:chOff x="0" y="0"/>
            <a:chExt cx="5431840" cy="5611736"/>
          </a:xfrm>
        </p:grpSpPr>
        <p:pic>
          <p:nvPicPr>
            <p:cNvPr id="221" name="スクリーンショット 2017-05-30 1.11.31.png" descr="スクリーンショット 2017-05-30 1.11.3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21046" y="0"/>
              <a:ext cx="3389749" cy="370361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sp>
          <p:nvSpPr>
            <p:cNvPr id="222" name="スライス対象になるので…"/>
            <p:cNvSpPr/>
            <p:nvPr/>
          </p:nvSpPr>
          <p:spPr>
            <a:xfrm>
              <a:off x="0" y="4176636"/>
              <a:ext cx="5431841" cy="143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スライス対象になるので</a:t>
              </a:r>
            </a:p>
            <a:p>
              <a:pPr/>
              <a:r>
                <a:t>再度「Export selected」なんちゃらを</a:t>
              </a:r>
            </a:p>
            <a:p>
              <a:pPr/>
              <a:r>
                <a:t>クリック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" grpId="1"/>
      <p:bldP build="whole" bldLvl="1" animBg="1" rev="0" advAuto="0" spid="223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P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>
              <a:defRPr cap="all"/>
            </a:pPr>
            <a:r>
              <a:rPr cap="none"/>
              <a:t>TIPS</a:t>
            </a:r>
          </a:p>
        </p:txBody>
      </p:sp>
      <p:sp>
        <p:nvSpPr>
          <p:cNvPr id="226" name="使ってみる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使ってみる</a:t>
            </a:r>
          </a:p>
        </p:txBody>
      </p:sp>
      <p:sp>
        <p:nvSpPr>
          <p:cNvPr id="227" name="ちなみにクリッピングマスクは普通にスライスできるようです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ちなみにクリッピングマスクは普通にスライスできるようです</a:t>
            </a:r>
          </a:p>
        </p:txBody>
      </p:sp>
      <p:pic>
        <p:nvPicPr>
          <p:cNvPr id="228" name="スクリーンショット 2017-05-30 2.38.25.png" descr="スクリーンショット 2017-05-30 2.38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1895" y="3372048"/>
            <a:ext cx="5921010" cy="54813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dobe Extract"/>
          <p:cNvSpPr/>
          <p:nvPr>
            <p:ph type="body" idx="13"/>
          </p:nvPr>
        </p:nvSpPr>
        <p:spPr>
          <a:xfrm>
            <a:off x="673100" y="1612900"/>
            <a:ext cx="11658600" cy="53619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Futura Bold"/>
                <a:ea typeface="Futura Bold"/>
                <a:cs typeface="Futura Bold"/>
                <a:sym typeface="Futura Bold"/>
              </a:defRPr>
            </a:pPr>
            <a:r>
              <a:t>A</a:t>
            </a:r>
            <a:r>
              <a:rPr cap="none"/>
              <a:t>dobe Extract</a:t>
            </a:r>
          </a:p>
        </p:txBody>
      </p:sp>
      <p:sp>
        <p:nvSpPr>
          <p:cNvPr id="231" name="類似サービス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類似サービス</a:t>
            </a:r>
          </a:p>
        </p:txBody>
      </p:sp>
      <p:sp>
        <p:nvSpPr>
          <p:cNvPr id="232" name="Adobe CCのアカウントが必要（たぶん無料は無理？）…"/>
          <p:cNvSpPr/>
          <p:nvPr>
            <p:ph type="body" idx="1"/>
          </p:nvPr>
        </p:nvSpPr>
        <p:spPr>
          <a:xfrm>
            <a:off x="673100" y="2641600"/>
            <a:ext cx="11658600" cy="6451600"/>
          </a:xfrm>
          <a:prstGeom prst="rect">
            <a:avLst/>
          </a:prstGeom>
        </p:spPr>
        <p:txBody>
          <a:bodyPr/>
          <a:lstStyle/>
          <a:p>
            <a:pPr/>
            <a:r>
              <a:t>Adobe CCのアカウントが必要（たぶん無料は無理？）</a:t>
            </a:r>
          </a:p>
          <a:p>
            <a:pPr/>
            <a:r>
              <a:t>機能はほぼ一緒</a:t>
            </a:r>
          </a:p>
          <a:p>
            <a:pPr/>
            <a:r>
              <a:t>良い点</a:t>
            </a:r>
            <a:br/>
            <a:r>
              <a:t>スライスの設定をしなくても平気</a:t>
            </a:r>
            <a:br/>
            <a:r>
              <a:t>レイヤーの表示/非表示ができる</a:t>
            </a:r>
          </a:p>
          <a:p>
            <a:pPr/>
            <a:r>
              <a:t>悪い点</a:t>
            </a:r>
            <a:br/>
            <a:r>
              <a:t>Web上でしか使えない</a:t>
            </a:r>
            <a:br/>
            <a:r>
              <a:t>重い（開くまでが重い。スライスの書き出しが重い）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まとめ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sp>
        <p:nvSpPr>
          <p:cNvPr id="235" name="SketchやPhotoshopが無くても使えるのは便利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SketchやPhotoshopが無くても使えるのは便利</a:t>
            </a:r>
          </a:p>
          <a:p>
            <a:pPr/>
            <a:r>
              <a:t>Dropboxや宅ファイル便でファイルを送らなくて済むので楽</a:t>
            </a:r>
          </a:p>
          <a:p>
            <a:pPr/>
            <a:r>
              <a:t>とはいえほとんどの機能は最新のPhotoshopに網羅されている</a:t>
            </a:r>
          </a:p>
        </p:txBody>
      </p:sp>
      <p:sp>
        <p:nvSpPr>
          <p:cNvPr id="236" name="結論…"/>
          <p:cNvSpPr/>
          <p:nvPr/>
        </p:nvSpPr>
        <p:spPr>
          <a:xfrm>
            <a:off x="2812033" y="5638800"/>
            <a:ext cx="7380733" cy="213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6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結論</a:t>
            </a:r>
          </a:p>
          <a:p>
            <a:pPr>
              <a:defRPr sz="6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デザイナーは使おう</a:t>
            </a:r>
          </a:p>
        </p:txBody>
      </p:sp>
      <p:sp>
        <p:nvSpPr>
          <p:cNvPr id="237" name="コーディングへの理解が深まる…"/>
          <p:cNvSpPr/>
          <p:nvPr/>
        </p:nvSpPr>
        <p:spPr>
          <a:xfrm>
            <a:off x="4497414" y="8242300"/>
            <a:ext cx="4073522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244928" indent="-244928" algn="l">
              <a:buClr>
                <a:srgbClr val="9A958E"/>
              </a:buClr>
              <a:buSzPct val="75000"/>
              <a:buChar char="•"/>
              <a:defRPr sz="1800"/>
            </a:pPr>
            <a:r>
              <a:t>コーディングへの理解が深まる</a:t>
            </a:r>
          </a:p>
          <a:p>
            <a:pPr marL="244928" indent="-244928" algn="l">
              <a:buClr>
                <a:srgbClr val="9A958E"/>
              </a:buClr>
              <a:buSzPct val="75000"/>
              <a:buChar char="•"/>
              <a:defRPr sz="1800"/>
            </a:pPr>
            <a:r>
              <a:t>コミュニケーションロスを減らせる</a:t>
            </a:r>
          </a:p>
          <a:p>
            <a:pPr marL="244928" indent="-244928" algn="l">
              <a:buClr>
                <a:srgbClr val="9A958E"/>
              </a:buClr>
              <a:buSzPct val="75000"/>
              <a:buChar char="•"/>
              <a:defRPr sz="1800"/>
            </a:pPr>
            <a:r>
              <a:t>コーダーはデザイナーに勧めよう！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6" grpId="1"/>
      <p:bldP build="whole" bldLvl="1" animBg="1" rev="0" advAuto="0" spid="237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次回予告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次回予告</a:t>
            </a:r>
          </a:p>
        </p:txBody>
      </p:sp>
      <p:sp>
        <p:nvSpPr>
          <p:cNvPr id="240" name="プロトタイピングツール Prott Adobe XD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プロトタイピングツール</a:t>
            </a:r>
            <a:br/>
            <a:r>
              <a:t>Prott</a:t>
            </a:r>
            <a:br/>
            <a:r>
              <a:t>Adobe XD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目次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目次</a:t>
            </a:r>
          </a:p>
        </p:txBody>
      </p:sp>
      <p:sp>
        <p:nvSpPr>
          <p:cNvPr id="161" name="Zeplinとは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51460" indent="-251460" defTabSz="301752">
              <a:spcBef>
                <a:spcPts val="2200"/>
              </a:spcBef>
              <a:defRPr spc="36" sz="1848"/>
            </a:pPr>
            <a:r>
              <a:t>Zeplinとは</a:t>
            </a:r>
          </a:p>
          <a:p>
            <a:pPr marL="251460" indent="-251460" defTabSz="301752">
              <a:spcBef>
                <a:spcPts val="2200"/>
              </a:spcBef>
              <a:defRPr spc="36" sz="1848"/>
            </a:pPr>
            <a:r>
              <a:t>料金</a:t>
            </a:r>
          </a:p>
          <a:p>
            <a:pPr marL="251460" indent="-251460" defTabSz="301752">
              <a:spcBef>
                <a:spcPts val="2200"/>
              </a:spcBef>
              <a:defRPr spc="36" sz="1848"/>
            </a:pPr>
            <a:r>
              <a:t>使ってみる</a:t>
            </a:r>
          </a:p>
          <a:p>
            <a:pPr lvl="1" marL="502920" indent="-251460" defTabSz="301752">
              <a:spcBef>
                <a:spcPts val="2200"/>
              </a:spcBef>
              <a:defRPr spc="36" sz="1848"/>
            </a:pPr>
            <a:r>
              <a:t>Zeplinに登録</a:t>
            </a:r>
          </a:p>
          <a:p>
            <a:pPr lvl="1" marL="502920" indent="-251460" defTabSz="301752">
              <a:spcBef>
                <a:spcPts val="2200"/>
              </a:spcBef>
              <a:defRPr spc="36" sz="1848"/>
            </a:pPr>
            <a:r>
              <a:t>Zeplinのアプリインストール</a:t>
            </a:r>
          </a:p>
          <a:p>
            <a:pPr lvl="1" marL="502920" indent="-251460" defTabSz="301752">
              <a:spcBef>
                <a:spcPts val="2200"/>
              </a:spcBef>
              <a:defRPr spc="36" sz="1848"/>
            </a:pPr>
            <a:r>
              <a:t>Photoshopからエクスポート</a:t>
            </a:r>
          </a:p>
          <a:p>
            <a:pPr lvl="1" marL="502920" indent="-251460" defTabSz="301752">
              <a:spcBef>
                <a:spcPts val="2200"/>
              </a:spcBef>
              <a:defRPr spc="36" sz="1848"/>
            </a:pPr>
            <a:r>
              <a:t>Zeplinで使う</a:t>
            </a:r>
          </a:p>
          <a:p>
            <a:pPr lvl="1" marL="502920" indent="-251460" defTabSz="301752">
              <a:spcBef>
                <a:spcPts val="2200"/>
              </a:spcBef>
              <a:defRPr spc="36" sz="1848"/>
            </a:pPr>
            <a:r>
              <a:t>TIPS</a:t>
            </a:r>
          </a:p>
          <a:p>
            <a:pPr marL="251460" indent="-251460" defTabSz="301752">
              <a:spcBef>
                <a:spcPts val="2200"/>
              </a:spcBef>
              <a:defRPr spc="36" sz="1848"/>
            </a:pPr>
            <a:r>
              <a:t>類似サービス</a:t>
            </a:r>
          </a:p>
          <a:p>
            <a:pPr marL="251460" indent="-251460" defTabSz="301752">
              <a:spcBef>
                <a:spcPts val="2200"/>
              </a:spcBef>
              <a:defRPr spc="36" sz="1848"/>
            </a:pPr>
            <a:r>
              <a:t>まとめ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Zeplinとは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 spc="78" sz="3900"/>
            </a:lvl1pPr>
          </a:lstStyle>
          <a:p>
            <a:pPr/>
            <a:r>
              <a:t>Zeplinとは</a:t>
            </a:r>
          </a:p>
        </p:txBody>
      </p:sp>
      <p:sp>
        <p:nvSpPr>
          <p:cNvPr id="164" name="デザイン指示書を簡単に作成（カラーコードや余白など）"/>
          <p:cNvSpPr/>
          <p:nvPr>
            <p:ph type="body" idx="1"/>
          </p:nvPr>
        </p:nvSpPr>
        <p:spPr>
          <a:xfrm>
            <a:off x="651002" y="2387600"/>
            <a:ext cx="11658601" cy="6451600"/>
          </a:xfrm>
          <a:prstGeom prst="rect">
            <a:avLst/>
          </a:prstGeom>
        </p:spPr>
        <p:txBody>
          <a:bodyPr/>
          <a:lstStyle/>
          <a:p>
            <a:pPr/>
            <a:r>
              <a:t>デザイン指示書を簡単に作成（カラーコードや余白など）</a:t>
            </a:r>
          </a:p>
        </p:txBody>
      </p:sp>
      <p:sp>
        <p:nvSpPr>
          <p:cNvPr id="165" name="ファイル共有ができる（元データはSketchかPhotoshopで作成）"/>
          <p:cNvSpPr/>
          <p:nvPr/>
        </p:nvSpPr>
        <p:spPr>
          <a:xfrm>
            <a:off x="651002" y="3092448"/>
            <a:ext cx="1102497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/>
            </a:lvl1pPr>
          </a:lstStyle>
          <a:p>
            <a:pPr/>
            <a:r>
              <a:t>ファイル共有ができる（元データはSketchかPhotoshopで作成）</a:t>
            </a:r>
          </a:p>
        </p:txBody>
      </p:sp>
      <p:sp>
        <p:nvSpPr>
          <p:cNvPr id="166" name="コーディングがとっても便利に カラーコード フォントサイズ 余白、サイズ スライス テキストのコピー cssのコピー etc…"/>
          <p:cNvSpPr/>
          <p:nvPr/>
        </p:nvSpPr>
        <p:spPr>
          <a:xfrm>
            <a:off x="651002" y="3936998"/>
            <a:ext cx="5530597" cy="5207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/>
            </a:pPr>
            <a:r>
              <a:t>コーディングがとっても便利に</a:t>
            </a:r>
            <a:br/>
            <a:r>
              <a:t>カラーコード</a:t>
            </a:r>
            <a:br/>
            <a:r>
              <a:t>フォントサイズ</a:t>
            </a:r>
            <a:br/>
            <a:r>
              <a:t>余白、サイズ</a:t>
            </a:r>
            <a:br/>
            <a:r>
              <a:t>スライス</a:t>
            </a:r>
            <a:br/>
            <a:r>
              <a:t>テキストのコピー</a:t>
            </a:r>
            <a:br/>
            <a:r>
              <a:t>cssのコピー</a:t>
            </a:r>
            <a:br/>
            <a:r>
              <a:t>etc…</a:t>
            </a:r>
          </a:p>
        </p:txBody>
      </p:sp>
      <p:pic>
        <p:nvPicPr>
          <p:cNvPr id="167" name="スクリーンショット 2017-05-30 3.01.30.png" descr="スクリーンショット 2017-05-30 3.01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9629" y="5036485"/>
            <a:ext cx="6281970" cy="380292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68" name="どういうことかというと・・・"/>
          <p:cNvSpPr/>
          <p:nvPr/>
        </p:nvSpPr>
        <p:spPr>
          <a:xfrm>
            <a:off x="2395902" y="3778250"/>
            <a:ext cx="9057800" cy="2636143"/>
          </a:xfrm>
          <a:prstGeom prst="rect">
            <a:avLst/>
          </a:prstGeom>
          <a:solidFill>
            <a:srgbClr val="FFFFFF"/>
          </a:solidFill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cap="all" spc="96" sz="4800">
                <a:latin typeface="+mn-lt"/>
                <a:ea typeface="+mn-ea"/>
                <a:cs typeface="+mn-cs"/>
                <a:sym typeface="Futura"/>
              </a:defRPr>
            </a:pPr>
          </a:p>
          <a:p>
            <a:pPr>
              <a:defRPr cap="all" spc="96" sz="4800">
                <a:latin typeface="+mn-lt"/>
                <a:ea typeface="+mn-ea"/>
                <a:cs typeface="+mn-cs"/>
                <a:sym typeface="Futura"/>
              </a:defRPr>
            </a:pPr>
            <a:r>
              <a:t>どういうことかというと・・・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499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499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2"/>
      <p:bldP build="whole" bldLvl="1" animBg="1" rev="0" advAuto="0" spid="166" grpId="3"/>
      <p:bldP build="whole" bldLvl="1" animBg="1" rev="0" advAuto="0" spid="164" grpId="1"/>
      <p:bldP build="whole" bldLvl="1" animBg="1" rev="0" advAuto="0" spid="168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料金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/>
            <a:r>
              <a:t>料金</a:t>
            </a:r>
          </a:p>
        </p:txBody>
      </p:sp>
      <p:sp>
        <p:nvSpPr>
          <p:cNvPr id="171" name="使うだけなら無料…"/>
          <p:cNvSpPr/>
          <p:nvPr>
            <p:ph type="body" idx="1"/>
          </p:nvPr>
        </p:nvSpPr>
        <p:spPr>
          <a:xfrm>
            <a:off x="651002" y="2387600"/>
            <a:ext cx="11658601" cy="6451600"/>
          </a:xfrm>
          <a:prstGeom prst="rect">
            <a:avLst/>
          </a:prstGeom>
        </p:spPr>
        <p:txBody>
          <a:bodyPr/>
          <a:lstStyle/>
          <a:p>
            <a:pPr/>
            <a:r>
              <a:t>使うだけなら無料</a:t>
            </a:r>
          </a:p>
          <a:p>
            <a:pPr/>
            <a:r>
              <a:t>ファイルをアップロードする場合は1プロジェクトまで無料</a:t>
            </a:r>
            <a:br/>
            <a:r>
              <a:rPr u="sng">
                <a:hlinkClick r:id="rId2" invalidUrl="" action="" tgtFrame="" tooltip="" history="1" highlightClick="0" endSnd="0"/>
              </a:rPr>
              <a:t>https://zeplin.io/pricing.html</a:t>
            </a:r>
            <a:br/>
          </a:p>
        </p:txBody>
      </p:sp>
      <p:pic>
        <p:nvPicPr>
          <p:cNvPr id="172" name="スクリーンショット 2017-05-30 2.03.30.png" descr="スクリーンショット 2017-05-30 2.03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7070" y="5243030"/>
            <a:ext cx="10413129" cy="33425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Zeplinに登録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cap="none"/>
              <a:t>Zeplin</a:t>
            </a:r>
            <a:r>
              <a:t>に登録</a:t>
            </a:r>
          </a:p>
        </p:txBody>
      </p:sp>
      <p:sp>
        <p:nvSpPr>
          <p:cNvPr id="175" name="使ってみる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使ってみる</a:t>
            </a:r>
          </a:p>
        </p:txBody>
      </p:sp>
      <p:sp>
        <p:nvSpPr>
          <p:cNvPr id="176" name="登録は無料 https://app.zeplin.io/register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登録は無料</a:t>
            </a:r>
            <a:br/>
            <a:r>
              <a:rPr u="sng">
                <a:hlinkClick r:id="rId2" invalidUrl="" action="" tgtFrame="" tooltip="" history="1" highlightClick="0" endSnd="0"/>
              </a:rPr>
              <a:t>https://app.zeplin.io/register</a:t>
            </a:r>
            <a:br/>
          </a:p>
        </p:txBody>
      </p:sp>
      <p:pic>
        <p:nvPicPr>
          <p:cNvPr id="177" name="スクリーンショット 2017-05-30 2.05.09.png" descr="スクリーンショット 2017-05-30 2.05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9434" y="4565039"/>
            <a:ext cx="4745932" cy="420877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Zeplinのアプリインストール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cap="none"/>
              <a:t>Zeplin</a:t>
            </a:r>
            <a:r>
              <a:t>のアプリインストール</a:t>
            </a:r>
          </a:p>
        </p:txBody>
      </p:sp>
      <p:sp>
        <p:nvSpPr>
          <p:cNvPr id="180" name="使ってみる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使ってみる</a:t>
            </a:r>
          </a:p>
        </p:txBody>
      </p:sp>
      <p:sp>
        <p:nvSpPr>
          <p:cNvPr id="181" name="ここからダウンロード、インストール https://zeplin.io/support.html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ここからダウンロード、インストール</a:t>
            </a:r>
            <a:br/>
            <a:r>
              <a:rPr u="sng">
                <a:hlinkClick r:id="rId2" invalidUrl="" action="" tgtFrame="" tooltip="" history="1" highlightClick="0" endSnd="0"/>
              </a:rPr>
              <a:t>https://zeplin.io/support.html</a:t>
            </a:r>
            <a:br/>
          </a:p>
        </p:txBody>
      </p:sp>
      <p:pic>
        <p:nvPicPr>
          <p:cNvPr id="182" name="スクリーンショット 2017-05-30 0.37.39.png" descr="スクリーンショット 2017-05-30 0.37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5800" y="4186063"/>
            <a:ext cx="8013200" cy="47804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83" name="楕円"/>
          <p:cNvSpPr/>
          <p:nvPr/>
        </p:nvSpPr>
        <p:spPr>
          <a:xfrm>
            <a:off x="4953000" y="7543800"/>
            <a:ext cx="2571949" cy="1012912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hotoshopからエクスポート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>
              <a:defRPr cap="all"/>
            </a:pPr>
            <a:r>
              <a:rPr cap="none"/>
              <a:t>Photoshopからエクスポート</a:t>
            </a:r>
          </a:p>
        </p:txBody>
      </p:sp>
      <p:sp>
        <p:nvSpPr>
          <p:cNvPr id="186" name="使ってみる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使ってみる</a:t>
            </a:r>
          </a:p>
        </p:txBody>
      </p:sp>
      <p:sp>
        <p:nvSpPr>
          <p:cNvPr id="187" name="ウィンドウ→エクステンションから「Zeplin」を選択 ※Zeplinのアプリをインストールすると自動的に表示される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ウィンドウ→エクステンションから「Zeplin」を選択</a:t>
            </a:r>
            <a:br/>
            <a:r>
              <a:t>※Zeplinのアプリをインストールすると自動的に表示される</a:t>
            </a:r>
          </a:p>
        </p:txBody>
      </p:sp>
      <p:pic>
        <p:nvPicPr>
          <p:cNvPr id="188" name="スクリーンショット 2017-05-30 1.00.29.png" descr="スクリーンショット 2017-05-30 1.00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5876" y="4283797"/>
            <a:ext cx="7953048" cy="40295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hotoshopからエクスポート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>
              <a:defRPr cap="all"/>
            </a:pPr>
            <a:r>
              <a:rPr cap="none"/>
              <a:t>Photoshopからエクスポート</a:t>
            </a:r>
          </a:p>
        </p:txBody>
      </p:sp>
      <p:sp>
        <p:nvSpPr>
          <p:cNvPr id="191" name="使ってみる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使ってみる</a:t>
            </a:r>
          </a:p>
        </p:txBody>
      </p:sp>
      <p:sp>
        <p:nvSpPr>
          <p:cNvPr id="192" name="こういう感じのが表示される ※No ardboard selectedと表示されて何もできない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こういう感じのが表示される</a:t>
            </a:r>
            <a:br/>
            <a:r>
              <a:t>※No ardboard selectedと表示されて何もできない</a:t>
            </a:r>
          </a:p>
        </p:txBody>
      </p:sp>
      <p:pic>
        <p:nvPicPr>
          <p:cNvPr id="193" name="スクリーンショット 2017-05-30 1.00.49.png" descr="スクリーンショット 2017-05-30 1.00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2327" y="4107742"/>
            <a:ext cx="6740146" cy="473473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hotoshopからエクスポート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>
              <a:defRPr cap="all"/>
            </a:pPr>
            <a:r>
              <a:rPr cap="none"/>
              <a:t>Photoshopからエクスポート</a:t>
            </a:r>
          </a:p>
        </p:txBody>
      </p:sp>
      <p:sp>
        <p:nvSpPr>
          <p:cNvPr id="196" name="使ってみる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使ってみる</a:t>
            </a:r>
          </a:p>
        </p:txBody>
      </p:sp>
      <p:sp>
        <p:nvSpPr>
          <p:cNvPr id="197" name="レイヤーをアートボード化しておかないと使えないので設定する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レイヤーをアートボード化しておかないと使えないので設定する</a:t>
            </a:r>
          </a:p>
        </p:txBody>
      </p:sp>
      <p:grpSp>
        <p:nvGrpSpPr>
          <p:cNvPr id="200" name="グループ"/>
          <p:cNvGrpSpPr/>
          <p:nvPr/>
        </p:nvGrpSpPr>
        <p:grpSpPr>
          <a:xfrm>
            <a:off x="785117" y="3606800"/>
            <a:ext cx="5104889" cy="4876800"/>
            <a:chOff x="0" y="0"/>
            <a:chExt cx="5104887" cy="4876799"/>
          </a:xfrm>
        </p:grpSpPr>
        <p:pic>
          <p:nvPicPr>
            <p:cNvPr id="198" name="スクリーンショット 2017-05-30 1.01.04.png" descr="スクリーンショット 2017-05-30 1.01.0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864100" cy="40132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sp>
          <p:nvSpPr>
            <p:cNvPr id="199" name="対象のレイヤーを全て選択して・・"/>
            <p:cNvSpPr/>
            <p:nvPr/>
          </p:nvSpPr>
          <p:spPr>
            <a:xfrm>
              <a:off x="132075" y="4470400"/>
              <a:ext cx="4972813" cy="406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対象のレイヤーを全て選択して・・</a:t>
              </a:r>
            </a:p>
          </p:txBody>
        </p:sp>
      </p:grpSp>
      <p:grpSp>
        <p:nvGrpSpPr>
          <p:cNvPr id="203" name="グループ"/>
          <p:cNvGrpSpPr/>
          <p:nvPr/>
        </p:nvGrpSpPr>
        <p:grpSpPr>
          <a:xfrm>
            <a:off x="6872179" y="3606800"/>
            <a:ext cx="5582413" cy="4876800"/>
            <a:chOff x="-88899" y="0"/>
            <a:chExt cx="5582411" cy="4876799"/>
          </a:xfrm>
        </p:grpSpPr>
        <p:pic>
          <p:nvPicPr>
            <p:cNvPr id="201" name="スクリーンショット 2017-05-30 1.01.22.png" descr="スクリーンショット 2017-05-30 1.01.2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5960" y="0"/>
              <a:ext cx="4771090" cy="40132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sp>
          <p:nvSpPr>
            <p:cNvPr id="202" name="レイヤーからのアードボードをクリック"/>
            <p:cNvSpPr/>
            <p:nvPr/>
          </p:nvSpPr>
          <p:spPr>
            <a:xfrm>
              <a:off x="-88900" y="4470400"/>
              <a:ext cx="5582413" cy="406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レイヤーからのアードボードをクリック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1"/>
      <p:bldP build="whole" bldLvl="1" animBg="1" rev="0" advAuto="0" spid="203" grpId="2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